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20"/>
  </p:notesMasterIdLst>
  <p:sldIdLst>
    <p:sldId id="256" r:id="rId2"/>
    <p:sldId id="262" r:id="rId3"/>
    <p:sldId id="271" r:id="rId4"/>
    <p:sldId id="257" r:id="rId5"/>
    <p:sldId id="263" r:id="rId6"/>
    <p:sldId id="258" r:id="rId7"/>
    <p:sldId id="264" r:id="rId8"/>
    <p:sldId id="259" r:id="rId9"/>
    <p:sldId id="265" r:id="rId10"/>
    <p:sldId id="260" r:id="rId11"/>
    <p:sldId id="266" r:id="rId12"/>
    <p:sldId id="261" r:id="rId13"/>
    <p:sldId id="267" r:id="rId14"/>
    <p:sldId id="268" r:id="rId15"/>
    <p:sldId id="269" r:id="rId16"/>
    <p:sldId id="270" r:id="rId17"/>
    <p:sldId id="272" r:id="rId18"/>
    <p:sldId id="274" r:id="rId19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GoogleSlidesCustomDataVersion2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21" roundtripDataSignature="AMtx7mhP3Gow7M9avgNRotY8+QmXRLG9d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3" d="100"/>
          <a:sy n="73" d="100"/>
        </p:scale>
        <p:origin x="380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microsoft.com/office/2016/11/relationships/changesInfo" Target="changesInfos/changesInfo1.xml"/><Relationship Id="rId3" Type="http://schemas.openxmlformats.org/officeDocument/2006/relationships/slide" Target="slides/slide2.xml"/><Relationship Id="rId21" Type="http://customschemas.google.com/relationships/presentationmetadata" Target="meta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29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28" Type="http://schemas.openxmlformats.org/officeDocument/2006/relationships/customXml" Target="../customXml/item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Relationship Id="rId27" Type="http://schemas.openxmlformats.org/officeDocument/2006/relationships/customXml" Target="../customXml/item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Ieva Daniunaite" userId="3ff400fd549f6fc7" providerId="LiveId" clId="{D920BEFA-BB9E-4165-A129-3C9AF5E90F49}"/>
    <pc:docChg chg="undo custSel modSld">
      <pc:chgData name="Ieva Daniunaite" userId="3ff400fd549f6fc7" providerId="LiveId" clId="{D920BEFA-BB9E-4165-A129-3C9AF5E90F49}" dt="2023-12-10T21:10:46.718" v="31" actId="20577"/>
      <pc:docMkLst>
        <pc:docMk/>
      </pc:docMkLst>
      <pc:sldChg chg="modSp mod">
        <pc:chgData name="Ieva Daniunaite" userId="3ff400fd549f6fc7" providerId="LiveId" clId="{D920BEFA-BB9E-4165-A129-3C9AF5E90F49}" dt="2023-12-10T21:10:46.718" v="31" actId="20577"/>
        <pc:sldMkLst>
          <pc:docMk/>
          <pc:sldMk cId="2239845100" sldId="269"/>
        </pc:sldMkLst>
        <pc:spChg chg="mod">
          <ac:chgData name="Ieva Daniunaite" userId="3ff400fd549f6fc7" providerId="LiveId" clId="{D920BEFA-BB9E-4165-A129-3C9AF5E90F49}" dt="2023-12-10T21:10:46.718" v="31" actId="20577"/>
          <ac:spMkLst>
            <pc:docMk/>
            <pc:sldMk cId="2239845100" sldId="269"/>
            <ac:spMk id="3" creationId="{F03803AD-75B0-B24F-E71B-983B49984D12}"/>
          </ac:spMkLst>
        </pc:spChg>
      </pc:sldChg>
    </pc:docChg>
  </pc:docChgLst>
  <pc:docChgLst>
    <pc:chgData name="Ieva Ieva" userId="3ff400fd549f6fc7" providerId="LiveId" clId="{EAA585DD-D49F-4680-AC28-BEDCE7FEC18B}"/>
    <pc:docChg chg="custSel addSld modSld">
      <pc:chgData name="Ieva Ieva" userId="3ff400fd549f6fc7" providerId="LiveId" clId="{EAA585DD-D49F-4680-AC28-BEDCE7FEC18B}" dt="2023-06-19T22:42:06.668" v="496"/>
      <pc:docMkLst>
        <pc:docMk/>
      </pc:docMkLst>
      <pc:sldChg chg="modSp mod">
        <pc:chgData name="Ieva Ieva" userId="3ff400fd549f6fc7" providerId="LiveId" clId="{EAA585DD-D49F-4680-AC28-BEDCE7FEC18B}" dt="2023-06-19T21:30:51.639" v="6" actId="27636"/>
        <pc:sldMkLst>
          <pc:docMk/>
          <pc:sldMk cId="0" sldId="257"/>
        </pc:sldMkLst>
        <pc:spChg chg="mod">
          <ac:chgData name="Ieva Ieva" userId="3ff400fd549f6fc7" providerId="LiveId" clId="{EAA585DD-D49F-4680-AC28-BEDCE7FEC18B}" dt="2023-06-19T21:30:36.241" v="3" actId="122"/>
          <ac:spMkLst>
            <pc:docMk/>
            <pc:sldMk cId="0" sldId="257"/>
            <ac:spMk id="90" creationId="{00000000-0000-0000-0000-000000000000}"/>
          </ac:spMkLst>
        </pc:spChg>
        <pc:spChg chg="mod">
          <ac:chgData name="Ieva Ieva" userId="3ff400fd549f6fc7" providerId="LiveId" clId="{EAA585DD-D49F-4680-AC28-BEDCE7FEC18B}" dt="2023-06-19T21:30:51.639" v="6" actId="27636"/>
          <ac:spMkLst>
            <pc:docMk/>
            <pc:sldMk cId="0" sldId="257"/>
            <ac:spMk id="91" creationId="{00000000-0000-0000-0000-000000000000}"/>
          </ac:spMkLst>
        </pc:spChg>
      </pc:sldChg>
      <pc:sldChg chg="modSp mod">
        <pc:chgData name="Ieva Ieva" userId="3ff400fd549f6fc7" providerId="LiveId" clId="{EAA585DD-D49F-4680-AC28-BEDCE7FEC18B}" dt="2023-06-19T22:00:11.437" v="26" actId="122"/>
        <pc:sldMkLst>
          <pc:docMk/>
          <pc:sldMk cId="0" sldId="258"/>
        </pc:sldMkLst>
        <pc:spChg chg="mod">
          <ac:chgData name="Ieva Ieva" userId="3ff400fd549f6fc7" providerId="LiveId" clId="{EAA585DD-D49F-4680-AC28-BEDCE7FEC18B}" dt="2023-06-19T22:00:11.437" v="26" actId="122"/>
          <ac:spMkLst>
            <pc:docMk/>
            <pc:sldMk cId="0" sldId="258"/>
            <ac:spMk id="96" creationId="{00000000-0000-0000-0000-000000000000}"/>
          </ac:spMkLst>
        </pc:spChg>
        <pc:spChg chg="mod">
          <ac:chgData name="Ieva Ieva" userId="3ff400fd549f6fc7" providerId="LiveId" clId="{EAA585DD-D49F-4680-AC28-BEDCE7FEC18B}" dt="2023-06-19T22:00:08.372" v="25" actId="27636"/>
          <ac:spMkLst>
            <pc:docMk/>
            <pc:sldMk cId="0" sldId="258"/>
            <ac:spMk id="97" creationId="{00000000-0000-0000-0000-000000000000}"/>
          </ac:spMkLst>
        </pc:spChg>
      </pc:sldChg>
      <pc:sldChg chg="modSp mod">
        <pc:chgData name="Ieva Ieva" userId="3ff400fd549f6fc7" providerId="LiveId" clId="{EAA585DD-D49F-4680-AC28-BEDCE7FEC18B}" dt="2023-06-19T22:01:44.037" v="43" actId="122"/>
        <pc:sldMkLst>
          <pc:docMk/>
          <pc:sldMk cId="0" sldId="259"/>
        </pc:sldMkLst>
        <pc:spChg chg="mod">
          <ac:chgData name="Ieva Ieva" userId="3ff400fd549f6fc7" providerId="LiveId" clId="{EAA585DD-D49F-4680-AC28-BEDCE7FEC18B}" dt="2023-06-19T22:01:44.037" v="43" actId="122"/>
          <ac:spMkLst>
            <pc:docMk/>
            <pc:sldMk cId="0" sldId="259"/>
            <ac:spMk id="102" creationId="{00000000-0000-0000-0000-000000000000}"/>
          </ac:spMkLst>
        </pc:spChg>
        <pc:spChg chg="mod">
          <ac:chgData name="Ieva Ieva" userId="3ff400fd549f6fc7" providerId="LiveId" clId="{EAA585DD-D49F-4680-AC28-BEDCE7FEC18B}" dt="2023-06-19T22:01:40.900" v="42" actId="27636"/>
          <ac:spMkLst>
            <pc:docMk/>
            <pc:sldMk cId="0" sldId="259"/>
            <ac:spMk id="103" creationId="{00000000-0000-0000-0000-000000000000}"/>
          </ac:spMkLst>
        </pc:spChg>
      </pc:sldChg>
      <pc:sldChg chg="modSp mod">
        <pc:chgData name="Ieva Ieva" userId="3ff400fd549f6fc7" providerId="LiveId" clId="{EAA585DD-D49F-4680-AC28-BEDCE7FEC18B}" dt="2023-06-19T22:02:27.094" v="51" actId="20577"/>
        <pc:sldMkLst>
          <pc:docMk/>
          <pc:sldMk cId="0" sldId="260"/>
        </pc:sldMkLst>
        <pc:spChg chg="mod">
          <ac:chgData name="Ieva Ieva" userId="3ff400fd549f6fc7" providerId="LiveId" clId="{EAA585DD-D49F-4680-AC28-BEDCE7FEC18B}" dt="2023-06-19T22:02:22.450" v="50" actId="122"/>
          <ac:spMkLst>
            <pc:docMk/>
            <pc:sldMk cId="0" sldId="260"/>
            <ac:spMk id="108" creationId="{00000000-0000-0000-0000-000000000000}"/>
          </ac:spMkLst>
        </pc:spChg>
        <pc:spChg chg="mod">
          <ac:chgData name="Ieva Ieva" userId="3ff400fd549f6fc7" providerId="LiveId" clId="{EAA585DD-D49F-4680-AC28-BEDCE7FEC18B}" dt="2023-06-19T22:02:27.094" v="51" actId="20577"/>
          <ac:spMkLst>
            <pc:docMk/>
            <pc:sldMk cId="0" sldId="260"/>
            <ac:spMk id="109" creationId="{00000000-0000-0000-0000-000000000000}"/>
          </ac:spMkLst>
        </pc:spChg>
      </pc:sldChg>
      <pc:sldChg chg="modSp mod">
        <pc:chgData name="Ieva Ieva" userId="3ff400fd549f6fc7" providerId="LiveId" clId="{EAA585DD-D49F-4680-AC28-BEDCE7FEC18B}" dt="2023-06-19T22:02:54.900" v="57" actId="122"/>
        <pc:sldMkLst>
          <pc:docMk/>
          <pc:sldMk cId="0" sldId="261"/>
        </pc:sldMkLst>
        <pc:spChg chg="mod">
          <ac:chgData name="Ieva Ieva" userId="3ff400fd549f6fc7" providerId="LiveId" clId="{EAA585DD-D49F-4680-AC28-BEDCE7FEC18B}" dt="2023-06-19T22:02:54.900" v="57" actId="122"/>
          <ac:spMkLst>
            <pc:docMk/>
            <pc:sldMk cId="0" sldId="261"/>
            <ac:spMk id="114" creationId="{00000000-0000-0000-0000-000000000000}"/>
          </ac:spMkLst>
        </pc:spChg>
        <pc:spChg chg="mod">
          <ac:chgData name="Ieva Ieva" userId="3ff400fd549f6fc7" providerId="LiveId" clId="{EAA585DD-D49F-4680-AC28-BEDCE7FEC18B}" dt="2023-06-19T22:02:51.818" v="56" actId="27636"/>
          <ac:spMkLst>
            <pc:docMk/>
            <pc:sldMk cId="0" sldId="261"/>
            <ac:spMk id="115" creationId="{00000000-0000-0000-0000-000000000000}"/>
          </ac:spMkLst>
        </pc:spChg>
      </pc:sldChg>
      <pc:sldChg chg="add">
        <pc:chgData name="Ieva Ieva" userId="3ff400fd549f6fc7" providerId="LiveId" clId="{EAA585DD-D49F-4680-AC28-BEDCE7FEC18B}" dt="2023-06-19T21:30:30.474" v="0"/>
        <pc:sldMkLst>
          <pc:docMk/>
          <pc:sldMk cId="1874453127" sldId="262"/>
        </pc:sldMkLst>
      </pc:sldChg>
      <pc:sldChg chg="modSp add mod">
        <pc:chgData name="Ieva Ieva" userId="3ff400fd549f6fc7" providerId="LiveId" clId="{EAA585DD-D49F-4680-AC28-BEDCE7FEC18B}" dt="2023-06-19T22:01:02.880" v="38" actId="27636"/>
        <pc:sldMkLst>
          <pc:docMk/>
          <pc:sldMk cId="2331298329" sldId="263"/>
        </pc:sldMkLst>
        <pc:spChg chg="mod">
          <ac:chgData name="Ieva Ieva" userId="3ff400fd549f6fc7" providerId="LiveId" clId="{EAA585DD-D49F-4680-AC28-BEDCE7FEC18B}" dt="2023-06-19T22:01:02.880" v="38" actId="27636"/>
          <ac:spMkLst>
            <pc:docMk/>
            <pc:sldMk cId="2331298329" sldId="263"/>
            <ac:spMk id="91" creationId="{00000000-0000-0000-0000-000000000000}"/>
          </ac:spMkLst>
        </pc:spChg>
      </pc:sldChg>
      <pc:sldChg chg="modSp add mod">
        <pc:chgData name="Ieva Ieva" userId="3ff400fd549f6fc7" providerId="LiveId" clId="{EAA585DD-D49F-4680-AC28-BEDCE7FEC18B}" dt="2023-06-19T22:01:26.496" v="39" actId="2710"/>
        <pc:sldMkLst>
          <pc:docMk/>
          <pc:sldMk cId="2822859596" sldId="264"/>
        </pc:sldMkLst>
        <pc:spChg chg="mod">
          <ac:chgData name="Ieva Ieva" userId="3ff400fd549f6fc7" providerId="LiveId" clId="{EAA585DD-D49F-4680-AC28-BEDCE7FEC18B}" dt="2023-06-19T22:00:16.102" v="27" actId="122"/>
          <ac:spMkLst>
            <pc:docMk/>
            <pc:sldMk cId="2822859596" sldId="264"/>
            <ac:spMk id="96" creationId="{00000000-0000-0000-0000-000000000000}"/>
          </ac:spMkLst>
        </pc:spChg>
        <pc:spChg chg="mod">
          <ac:chgData name="Ieva Ieva" userId="3ff400fd549f6fc7" providerId="LiveId" clId="{EAA585DD-D49F-4680-AC28-BEDCE7FEC18B}" dt="2023-06-19T22:01:26.496" v="39" actId="2710"/>
          <ac:spMkLst>
            <pc:docMk/>
            <pc:sldMk cId="2822859596" sldId="264"/>
            <ac:spMk id="97" creationId="{00000000-0000-0000-0000-000000000000}"/>
          </ac:spMkLst>
        </pc:spChg>
      </pc:sldChg>
      <pc:sldChg chg="modSp add mod">
        <pc:chgData name="Ieva Ieva" userId="3ff400fd549f6fc7" providerId="LiveId" clId="{EAA585DD-D49F-4680-AC28-BEDCE7FEC18B}" dt="2023-06-19T22:02:00.709" v="48" actId="20577"/>
        <pc:sldMkLst>
          <pc:docMk/>
          <pc:sldMk cId="2690020010" sldId="265"/>
        </pc:sldMkLst>
        <pc:spChg chg="mod">
          <ac:chgData name="Ieva Ieva" userId="3ff400fd549f6fc7" providerId="LiveId" clId="{EAA585DD-D49F-4680-AC28-BEDCE7FEC18B}" dt="2023-06-19T22:01:48.514" v="44" actId="122"/>
          <ac:spMkLst>
            <pc:docMk/>
            <pc:sldMk cId="2690020010" sldId="265"/>
            <ac:spMk id="102" creationId="{00000000-0000-0000-0000-000000000000}"/>
          </ac:spMkLst>
        </pc:spChg>
        <pc:spChg chg="mod">
          <ac:chgData name="Ieva Ieva" userId="3ff400fd549f6fc7" providerId="LiveId" clId="{EAA585DD-D49F-4680-AC28-BEDCE7FEC18B}" dt="2023-06-19T22:02:00.709" v="48" actId="20577"/>
          <ac:spMkLst>
            <pc:docMk/>
            <pc:sldMk cId="2690020010" sldId="265"/>
            <ac:spMk id="103" creationId="{00000000-0000-0000-0000-000000000000}"/>
          </ac:spMkLst>
        </pc:spChg>
      </pc:sldChg>
      <pc:sldChg chg="modSp add mod">
        <pc:chgData name="Ieva Ieva" userId="3ff400fd549f6fc7" providerId="LiveId" clId="{EAA585DD-D49F-4680-AC28-BEDCE7FEC18B}" dt="2023-06-19T22:02:39.601" v="53" actId="9"/>
        <pc:sldMkLst>
          <pc:docMk/>
          <pc:sldMk cId="957614447" sldId="266"/>
        </pc:sldMkLst>
        <pc:spChg chg="mod">
          <ac:chgData name="Ieva Ieva" userId="3ff400fd549f6fc7" providerId="LiveId" clId="{EAA585DD-D49F-4680-AC28-BEDCE7FEC18B}" dt="2023-06-19T22:02:33.790" v="52" actId="122"/>
          <ac:spMkLst>
            <pc:docMk/>
            <pc:sldMk cId="957614447" sldId="266"/>
            <ac:spMk id="108" creationId="{00000000-0000-0000-0000-000000000000}"/>
          </ac:spMkLst>
        </pc:spChg>
        <pc:spChg chg="mod">
          <ac:chgData name="Ieva Ieva" userId="3ff400fd549f6fc7" providerId="LiveId" clId="{EAA585DD-D49F-4680-AC28-BEDCE7FEC18B}" dt="2023-06-19T22:02:39.601" v="53" actId="9"/>
          <ac:spMkLst>
            <pc:docMk/>
            <pc:sldMk cId="957614447" sldId="266"/>
            <ac:spMk id="109" creationId="{00000000-0000-0000-0000-000000000000}"/>
          </ac:spMkLst>
        </pc:spChg>
      </pc:sldChg>
      <pc:sldChg chg="modSp add mod">
        <pc:chgData name="Ieva Ieva" userId="3ff400fd549f6fc7" providerId="LiveId" clId="{EAA585DD-D49F-4680-AC28-BEDCE7FEC18B}" dt="2023-06-19T22:03:10.752" v="66" actId="20577"/>
        <pc:sldMkLst>
          <pc:docMk/>
          <pc:sldMk cId="3953204596" sldId="267"/>
        </pc:sldMkLst>
        <pc:spChg chg="mod">
          <ac:chgData name="Ieva Ieva" userId="3ff400fd549f6fc7" providerId="LiveId" clId="{EAA585DD-D49F-4680-AC28-BEDCE7FEC18B}" dt="2023-06-19T22:02:59.811" v="58" actId="122"/>
          <ac:spMkLst>
            <pc:docMk/>
            <pc:sldMk cId="3953204596" sldId="267"/>
            <ac:spMk id="114" creationId="{00000000-0000-0000-0000-000000000000}"/>
          </ac:spMkLst>
        </pc:spChg>
        <pc:spChg chg="mod">
          <ac:chgData name="Ieva Ieva" userId="3ff400fd549f6fc7" providerId="LiveId" clId="{EAA585DD-D49F-4680-AC28-BEDCE7FEC18B}" dt="2023-06-19T22:03:10.752" v="66" actId="20577"/>
          <ac:spMkLst>
            <pc:docMk/>
            <pc:sldMk cId="3953204596" sldId="267"/>
            <ac:spMk id="115" creationId="{00000000-0000-0000-0000-000000000000}"/>
          </ac:spMkLst>
        </pc:spChg>
      </pc:sldChg>
      <pc:sldChg chg="modSp new mod">
        <pc:chgData name="Ieva Ieva" userId="3ff400fd549f6fc7" providerId="LiveId" clId="{EAA585DD-D49F-4680-AC28-BEDCE7FEC18B}" dt="2023-06-19T22:09:38.769" v="128" actId="5793"/>
        <pc:sldMkLst>
          <pc:docMk/>
          <pc:sldMk cId="3206158680" sldId="268"/>
        </pc:sldMkLst>
        <pc:spChg chg="mod">
          <ac:chgData name="Ieva Ieva" userId="3ff400fd549f6fc7" providerId="LiveId" clId="{EAA585DD-D49F-4680-AC28-BEDCE7FEC18B}" dt="2023-06-19T22:03:24.857" v="76" actId="122"/>
          <ac:spMkLst>
            <pc:docMk/>
            <pc:sldMk cId="3206158680" sldId="268"/>
            <ac:spMk id="2" creationId="{9C571A57-FE5A-4263-B847-D33DB872D46F}"/>
          </ac:spMkLst>
        </pc:spChg>
        <pc:spChg chg="mod">
          <ac:chgData name="Ieva Ieva" userId="3ff400fd549f6fc7" providerId="LiveId" clId="{EAA585DD-D49F-4680-AC28-BEDCE7FEC18B}" dt="2023-06-19T22:09:38.769" v="128" actId="5793"/>
          <ac:spMkLst>
            <pc:docMk/>
            <pc:sldMk cId="3206158680" sldId="268"/>
            <ac:spMk id="3" creationId="{F03803AD-75B0-B24F-E71B-983B49984D12}"/>
          </ac:spMkLst>
        </pc:spChg>
      </pc:sldChg>
      <pc:sldChg chg="modSp add mod">
        <pc:chgData name="Ieva Ieva" userId="3ff400fd549f6fc7" providerId="LiveId" clId="{EAA585DD-D49F-4680-AC28-BEDCE7FEC18B}" dt="2023-06-19T22:12:31.359" v="179" actId="20577"/>
        <pc:sldMkLst>
          <pc:docMk/>
          <pc:sldMk cId="2239845100" sldId="269"/>
        </pc:sldMkLst>
        <pc:spChg chg="mod">
          <ac:chgData name="Ieva Ieva" userId="3ff400fd549f6fc7" providerId="LiveId" clId="{EAA585DD-D49F-4680-AC28-BEDCE7FEC18B}" dt="2023-06-19T22:12:31.359" v="179" actId="20577"/>
          <ac:spMkLst>
            <pc:docMk/>
            <pc:sldMk cId="2239845100" sldId="269"/>
            <ac:spMk id="3" creationId="{F03803AD-75B0-B24F-E71B-983B49984D12}"/>
          </ac:spMkLst>
        </pc:spChg>
      </pc:sldChg>
      <pc:sldChg chg="modSp new mod">
        <pc:chgData name="Ieva Ieva" userId="3ff400fd549f6fc7" providerId="LiveId" clId="{EAA585DD-D49F-4680-AC28-BEDCE7FEC18B}" dt="2023-06-19T22:25:58.220" v="495"/>
        <pc:sldMkLst>
          <pc:docMk/>
          <pc:sldMk cId="263216989" sldId="270"/>
        </pc:sldMkLst>
        <pc:spChg chg="mod">
          <ac:chgData name="Ieva Ieva" userId="3ff400fd549f6fc7" providerId="LiveId" clId="{EAA585DD-D49F-4680-AC28-BEDCE7FEC18B}" dt="2023-06-19T22:12:49.127" v="217" actId="122"/>
          <ac:spMkLst>
            <pc:docMk/>
            <pc:sldMk cId="263216989" sldId="270"/>
            <ac:spMk id="2" creationId="{0171B59E-69E4-BE14-830D-5090432BB82C}"/>
          </ac:spMkLst>
        </pc:spChg>
        <pc:spChg chg="mod">
          <ac:chgData name="Ieva Ieva" userId="3ff400fd549f6fc7" providerId="LiveId" clId="{EAA585DD-D49F-4680-AC28-BEDCE7FEC18B}" dt="2023-06-19T22:25:58.220" v="495"/>
          <ac:spMkLst>
            <pc:docMk/>
            <pc:sldMk cId="263216989" sldId="270"/>
            <ac:spMk id="3" creationId="{31A0710A-1760-045F-A30C-966D6BC03382}"/>
          </ac:spMkLst>
        </pc:spChg>
      </pc:sldChg>
      <pc:sldChg chg="modSp new mod">
        <pc:chgData name="Ieva Ieva" userId="3ff400fd549f6fc7" providerId="LiveId" clId="{EAA585DD-D49F-4680-AC28-BEDCE7FEC18B}" dt="2023-06-19T22:13:46.629" v="251" actId="20577"/>
        <pc:sldMkLst>
          <pc:docMk/>
          <pc:sldMk cId="1696465509" sldId="271"/>
        </pc:sldMkLst>
        <pc:spChg chg="mod">
          <ac:chgData name="Ieva Ieva" userId="3ff400fd549f6fc7" providerId="LiveId" clId="{EAA585DD-D49F-4680-AC28-BEDCE7FEC18B}" dt="2023-06-19T22:13:46.629" v="251" actId="20577"/>
          <ac:spMkLst>
            <pc:docMk/>
            <pc:sldMk cId="1696465509" sldId="271"/>
            <ac:spMk id="2" creationId="{47FDF792-1741-0EA6-FE78-CD2FF286D546}"/>
          </ac:spMkLst>
        </pc:spChg>
      </pc:sldChg>
      <pc:sldChg chg="modSp new mod">
        <pc:chgData name="Ieva Ieva" userId="3ff400fd549f6fc7" providerId="LiveId" clId="{EAA585DD-D49F-4680-AC28-BEDCE7FEC18B}" dt="2023-06-19T22:17:15.402" v="302" actId="20577"/>
        <pc:sldMkLst>
          <pc:docMk/>
          <pc:sldMk cId="1137911603" sldId="272"/>
        </pc:sldMkLst>
        <pc:spChg chg="mod">
          <ac:chgData name="Ieva Ieva" userId="3ff400fd549f6fc7" providerId="LiveId" clId="{EAA585DD-D49F-4680-AC28-BEDCE7FEC18B}" dt="2023-06-19T22:17:15.402" v="302" actId="20577"/>
          <ac:spMkLst>
            <pc:docMk/>
            <pc:sldMk cId="1137911603" sldId="272"/>
            <ac:spMk id="2" creationId="{312AAE26-CD46-5B51-DC6F-328307AF6046}"/>
          </ac:spMkLst>
        </pc:spChg>
      </pc:sldChg>
      <pc:sldChg chg="add">
        <pc:chgData name="Ieva Ieva" userId="3ff400fd549f6fc7" providerId="LiveId" clId="{EAA585DD-D49F-4680-AC28-BEDCE7FEC18B}" dt="2023-06-19T22:42:06.668" v="496"/>
        <pc:sldMkLst>
          <pc:docMk/>
          <pc:sldMk cId="2250554152" sldId="274"/>
        </pc:sldMkLst>
      </pc:sldChg>
    </pc:docChg>
  </pc:docChgLst>
  <pc:docChgLst>
    <pc:chgData name="Ieva Ieva" userId="3ff400fd549f6fc7" providerId="LiveId" clId="{F54A170F-7EFE-4182-881F-41863E1209AC}"/>
    <pc:docChg chg="custSel modSld">
      <pc:chgData name="Ieva Ieva" userId="3ff400fd549f6fc7" providerId="LiveId" clId="{F54A170F-7EFE-4182-881F-41863E1209AC}" dt="2023-07-23T10:05:47.526" v="170" actId="20577"/>
      <pc:docMkLst>
        <pc:docMk/>
      </pc:docMkLst>
      <pc:sldChg chg="modSp mod">
        <pc:chgData name="Ieva Ieva" userId="3ff400fd549f6fc7" providerId="LiveId" clId="{F54A170F-7EFE-4182-881F-41863E1209AC}" dt="2023-07-21T18:56:15.525" v="19" actId="20577"/>
        <pc:sldMkLst>
          <pc:docMk/>
          <pc:sldMk cId="0" sldId="256"/>
        </pc:sldMkLst>
        <pc:spChg chg="mod">
          <ac:chgData name="Ieva Ieva" userId="3ff400fd549f6fc7" providerId="LiveId" clId="{F54A170F-7EFE-4182-881F-41863E1209AC}" dt="2023-07-21T18:56:15.525" v="19" actId="20577"/>
          <ac:spMkLst>
            <pc:docMk/>
            <pc:sldMk cId="0" sldId="256"/>
            <ac:spMk id="84" creationId="{00000000-0000-0000-0000-000000000000}"/>
          </ac:spMkLst>
        </pc:spChg>
      </pc:sldChg>
      <pc:sldChg chg="modSp mod">
        <pc:chgData name="Ieva Ieva" userId="3ff400fd549f6fc7" providerId="LiveId" clId="{F54A170F-7EFE-4182-881F-41863E1209AC}" dt="2023-07-21T19:19:55.761" v="118" actId="113"/>
        <pc:sldMkLst>
          <pc:docMk/>
          <pc:sldMk cId="0" sldId="257"/>
        </pc:sldMkLst>
        <pc:spChg chg="mod">
          <ac:chgData name="Ieva Ieva" userId="3ff400fd549f6fc7" providerId="LiveId" clId="{F54A170F-7EFE-4182-881F-41863E1209AC}" dt="2023-07-21T19:19:55.761" v="118" actId="113"/>
          <ac:spMkLst>
            <pc:docMk/>
            <pc:sldMk cId="0" sldId="257"/>
            <ac:spMk id="90" creationId="{00000000-0000-0000-0000-000000000000}"/>
          </ac:spMkLst>
        </pc:spChg>
      </pc:sldChg>
      <pc:sldChg chg="modSp mod">
        <pc:chgData name="Ieva Ieva" userId="3ff400fd549f6fc7" providerId="LiveId" clId="{F54A170F-7EFE-4182-881F-41863E1209AC}" dt="2023-07-21T19:20:08.070" v="120" actId="113"/>
        <pc:sldMkLst>
          <pc:docMk/>
          <pc:sldMk cId="0" sldId="258"/>
        </pc:sldMkLst>
        <pc:spChg chg="mod">
          <ac:chgData name="Ieva Ieva" userId="3ff400fd549f6fc7" providerId="LiveId" clId="{F54A170F-7EFE-4182-881F-41863E1209AC}" dt="2023-07-21T19:20:08.070" v="120" actId="113"/>
          <ac:spMkLst>
            <pc:docMk/>
            <pc:sldMk cId="0" sldId="258"/>
            <ac:spMk id="96" creationId="{00000000-0000-0000-0000-000000000000}"/>
          </ac:spMkLst>
        </pc:spChg>
      </pc:sldChg>
      <pc:sldChg chg="modSp mod">
        <pc:chgData name="Ieva Ieva" userId="3ff400fd549f6fc7" providerId="LiveId" clId="{F54A170F-7EFE-4182-881F-41863E1209AC}" dt="2023-07-21T19:20:32.540" v="122" actId="113"/>
        <pc:sldMkLst>
          <pc:docMk/>
          <pc:sldMk cId="0" sldId="259"/>
        </pc:sldMkLst>
        <pc:spChg chg="mod">
          <ac:chgData name="Ieva Ieva" userId="3ff400fd549f6fc7" providerId="LiveId" clId="{F54A170F-7EFE-4182-881F-41863E1209AC}" dt="2023-07-21T19:20:32.540" v="122" actId="113"/>
          <ac:spMkLst>
            <pc:docMk/>
            <pc:sldMk cId="0" sldId="259"/>
            <ac:spMk id="102" creationId="{00000000-0000-0000-0000-000000000000}"/>
          </ac:spMkLst>
        </pc:spChg>
      </pc:sldChg>
      <pc:sldChg chg="modSp mod">
        <pc:chgData name="Ieva Ieva" userId="3ff400fd549f6fc7" providerId="LiveId" clId="{F54A170F-7EFE-4182-881F-41863E1209AC}" dt="2023-07-21T19:20:43.962" v="124" actId="113"/>
        <pc:sldMkLst>
          <pc:docMk/>
          <pc:sldMk cId="0" sldId="260"/>
        </pc:sldMkLst>
        <pc:spChg chg="mod">
          <ac:chgData name="Ieva Ieva" userId="3ff400fd549f6fc7" providerId="LiveId" clId="{F54A170F-7EFE-4182-881F-41863E1209AC}" dt="2023-07-21T19:20:43.962" v="124" actId="113"/>
          <ac:spMkLst>
            <pc:docMk/>
            <pc:sldMk cId="0" sldId="260"/>
            <ac:spMk id="108" creationId="{00000000-0000-0000-0000-000000000000}"/>
          </ac:spMkLst>
        </pc:spChg>
      </pc:sldChg>
      <pc:sldChg chg="modSp mod">
        <pc:chgData name="Ieva Ieva" userId="3ff400fd549f6fc7" providerId="LiveId" clId="{F54A170F-7EFE-4182-881F-41863E1209AC}" dt="2023-07-21T19:21:51.760" v="126" actId="113"/>
        <pc:sldMkLst>
          <pc:docMk/>
          <pc:sldMk cId="0" sldId="261"/>
        </pc:sldMkLst>
        <pc:spChg chg="mod">
          <ac:chgData name="Ieva Ieva" userId="3ff400fd549f6fc7" providerId="LiveId" clId="{F54A170F-7EFE-4182-881F-41863E1209AC}" dt="2023-07-21T19:21:51.760" v="126" actId="113"/>
          <ac:spMkLst>
            <pc:docMk/>
            <pc:sldMk cId="0" sldId="261"/>
            <ac:spMk id="114" creationId="{00000000-0000-0000-0000-000000000000}"/>
          </ac:spMkLst>
        </pc:spChg>
      </pc:sldChg>
      <pc:sldChg chg="modSp mod">
        <pc:chgData name="Ieva Ieva" userId="3ff400fd549f6fc7" providerId="LiveId" clId="{F54A170F-7EFE-4182-881F-41863E1209AC}" dt="2023-07-21T18:56:35.696" v="20" actId="113"/>
        <pc:sldMkLst>
          <pc:docMk/>
          <pc:sldMk cId="1874453127" sldId="262"/>
        </pc:sldMkLst>
        <pc:spChg chg="mod">
          <ac:chgData name="Ieva Ieva" userId="3ff400fd549f6fc7" providerId="LiveId" clId="{F54A170F-7EFE-4182-881F-41863E1209AC}" dt="2023-07-21T18:56:35.696" v="20" actId="113"/>
          <ac:spMkLst>
            <pc:docMk/>
            <pc:sldMk cId="1874453127" sldId="262"/>
            <ac:spMk id="2" creationId="{25511592-2F02-2965-7BC5-D86AFBECC7D3}"/>
          </ac:spMkLst>
        </pc:spChg>
      </pc:sldChg>
      <pc:sldChg chg="modSp mod">
        <pc:chgData name="Ieva Ieva" userId="3ff400fd549f6fc7" providerId="LiveId" clId="{F54A170F-7EFE-4182-881F-41863E1209AC}" dt="2023-07-23T09:43:34.147" v="136" actId="20577"/>
        <pc:sldMkLst>
          <pc:docMk/>
          <pc:sldMk cId="2331298329" sldId="263"/>
        </pc:sldMkLst>
        <pc:spChg chg="mod">
          <ac:chgData name="Ieva Ieva" userId="3ff400fd549f6fc7" providerId="LiveId" clId="{F54A170F-7EFE-4182-881F-41863E1209AC}" dt="2023-07-21T19:20:02.980" v="119" actId="113"/>
          <ac:spMkLst>
            <pc:docMk/>
            <pc:sldMk cId="2331298329" sldId="263"/>
            <ac:spMk id="90" creationId="{00000000-0000-0000-0000-000000000000}"/>
          </ac:spMkLst>
        </pc:spChg>
        <pc:spChg chg="mod">
          <ac:chgData name="Ieva Ieva" userId="3ff400fd549f6fc7" providerId="LiveId" clId="{F54A170F-7EFE-4182-881F-41863E1209AC}" dt="2023-07-23T09:43:34.147" v="136" actId="20577"/>
          <ac:spMkLst>
            <pc:docMk/>
            <pc:sldMk cId="2331298329" sldId="263"/>
            <ac:spMk id="91" creationId="{00000000-0000-0000-0000-000000000000}"/>
          </ac:spMkLst>
        </pc:spChg>
      </pc:sldChg>
      <pc:sldChg chg="modSp mod">
        <pc:chgData name="Ieva Ieva" userId="3ff400fd549f6fc7" providerId="LiveId" clId="{F54A170F-7EFE-4182-881F-41863E1209AC}" dt="2023-07-21T19:20:17.451" v="121" actId="113"/>
        <pc:sldMkLst>
          <pc:docMk/>
          <pc:sldMk cId="2822859596" sldId="264"/>
        </pc:sldMkLst>
        <pc:spChg chg="mod">
          <ac:chgData name="Ieva Ieva" userId="3ff400fd549f6fc7" providerId="LiveId" clId="{F54A170F-7EFE-4182-881F-41863E1209AC}" dt="2023-07-21T19:20:17.451" v="121" actId="113"/>
          <ac:spMkLst>
            <pc:docMk/>
            <pc:sldMk cId="2822859596" sldId="264"/>
            <ac:spMk id="96" creationId="{00000000-0000-0000-0000-000000000000}"/>
          </ac:spMkLst>
        </pc:spChg>
      </pc:sldChg>
      <pc:sldChg chg="modSp mod">
        <pc:chgData name="Ieva Ieva" userId="3ff400fd549f6fc7" providerId="LiveId" clId="{F54A170F-7EFE-4182-881F-41863E1209AC}" dt="2023-07-23T09:47:00.164" v="153" actId="20577"/>
        <pc:sldMkLst>
          <pc:docMk/>
          <pc:sldMk cId="2690020010" sldId="265"/>
        </pc:sldMkLst>
        <pc:spChg chg="mod">
          <ac:chgData name="Ieva Ieva" userId="3ff400fd549f6fc7" providerId="LiveId" clId="{F54A170F-7EFE-4182-881F-41863E1209AC}" dt="2023-07-21T19:20:38.077" v="123" actId="113"/>
          <ac:spMkLst>
            <pc:docMk/>
            <pc:sldMk cId="2690020010" sldId="265"/>
            <ac:spMk id="102" creationId="{00000000-0000-0000-0000-000000000000}"/>
          </ac:spMkLst>
        </pc:spChg>
        <pc:spChg chg="mod">
          <ac:chgData name="Ieva Ieva" userId="3ff400fd549f6fc7" providerId="LiveId" clId="{F54A170F-7EFE-4182-881F-41863E1209AC}" dt="2023-07-23T09:47:00.164" v="153" actId="20577"/>
          <ac:spMkLst>
            <pc:docMk/>
            <pc:sldMk cId="2690020010" sldId="265"/>
            <ac:spMk id="103" creationId="{00000000-0000-0000-0000-000000000000}"/>
          </ac:spMkLst>
        </pc:spChg>
      </pc:sldChg>
      <pc:sldChg chg="modSp mod">
        <pc:chgData name="Ieva Ieva" userId="3ff400fd549f6fc7" providerId="LiveId" clId="{F54A170F-7EFE-4182-881F-41863E1209AC}" dt="2023-07-23T10:05:47.526" v="170" actId="20577"/>
        <pc:sldMkLst>
          <pc:docMk/>
          <pc:sldMk cId="957614447" sldId="266"/>
        </pc:sldMkLst>
        <pc:spChg chg="mod">
          <ac:chgData name="Ieva Ieva" userId="3ff400fd549f6fc7" providerId="LiveId" clId="{F54A170F-7EFE-4182-881F-41863E1209AC}" dt="2023-07-23T10:05:47.526" v="170" actId="20577"/>
          <ac:spMkLst>
            <pc:docMk/>
            <pc:sldMk cId="957614447" sldId="266"/>
            <ac:spMk id="108" creationId="{00000000-0000-0000-0000-000000000000}"/>
          </ac:spMkLst>
        </pc:spChg>
      </pc:sldChg>
      <pc:sldChg chg="modSp mod">
        <pc:chgData name="Ieva Ieva" userId="3ff400fd549f6fc7" providerId="LiveId" clId="{F54A170F-7EFE-4182-881F-41863E1209AC}" dt="2023-07-21T19:21:56.904" v="127" actId="113"/>
        <pc:sldMkLst>
          <pc:docMk/>
          <pc:sldMk cId="3953204596" sldId="267"/>
        </pc:sldMkLst>
        <pc:spChg chg="mod">
          <ac:chgData name="Ieva Ieva" userId="3ff400fd549f6fc7" providerId="LiveId" clId="{F54A170F-7EFE-4182-881F-41863E1209AC}" dt="2023-07-21T19:21:56.904" v="127" actId="113"/>
          <ac:spMkLst>
            <pc:docMk/>
            <pc:sldMk cId="3953204596" sldId="267"/>
            <ac:spMk id="114" creationId="{00000000-0000-0000-0000-000000000000}"/>
          </ac:spMkLst>
        </pc:spChg>
      </pc:sldChg>
      <pc:sldChg chg="modSp mod">
        <pc:chgData name="Ieva Ieva" userId="3ff400fd549f6fc7" providerId="LiveId" clId="{F54A170F-7EFE-4182-881F-41863E1209AC}" dt="2023-07-21T19:19:07.785" v="115" actId="113"/>
        <pc:sldMkLst>
          <pc:docMk/>
          <pc:sldMk cId="3206158680" sldId="268"/>
        </pc:sldMkLst>
        <pc:spChg chg="mod">
          <ac:chgData name="Ieva Ieva" userId="3ff400fd549f6fc7" providerId="LiveId" clId="{F54A170F-7EFE-4182-881F-41863E1209AC}" dt="2023-07-21T19:19:07.785" v="115" actId="113"/>
          <ac:spMkLst>
            <pc:docMk/>
            <pc:sldMk cId="3206158680" sldId="268"/>
            <ac:spMk id="2" creationId="{9C571A57-FE5A-4263-B847-D33DB872D46F}"/>
          </ac:spMkLst>
        </pc:spChg>
      </pc:sldChg>
      <pc:sldChg chg="modSp mod">
        <pc:chgData name="Ieva Ieva" userId="3ff400fd549f6fc7" providerId="LiveId" clId="{F54A170F-7EFE-4182-881F-41863E1209AC}" dt="2023-07-21T19:19:14.719" v="116" actId="113"/>
        <pc:sldMkLst>
          <pc:docMk/>
          <pc:sldMk cId="2239845100" sldId="269"/>
        </pc:sldMkLst>
        <pc:spChg chg="mod">
          <ac:chgData name="Ieva Ieva" userId="3ff400fd549f6fc7" providerId="LiveId" clId="{F54A170F-7EFE-4182-881F-41863E1209AC}" dt="2023-07-21T19:19:14.719" v="116" actId="113"/>
          <ac:spMkLst>
            <pc:docMk/>
            <pc:sldMk cId="2239845100" sldId="269"/>
            <ac:spMk id="2" creationId="{9C571A57-FE5A-4263-B847-D33DB872D46F}"/>
          </ac:spMkLst>
        </pc:spChg>
      </pc:sldChg>
      <pc:sldChg chg="modSp mod">
        <pc:chgData name="Ieva Ieva" userId="3ff400fd549f6fc7" providerId="LiveId" clId="{F54A170F-7EFE-4182-881F-41863E1209AC}" dt="2023-07-21T19:18:52.591" v="114" actId="20577"/>
        <pc:sldMkLst>
          <pc:docMk/>
          <pc:sldMk cId="263216989" sldId="270"/>
        </pc:sldMkLst>
        <pc:spChg chg="mod">
          <ac:chgData name="Ieva Ieva" userId="3ff400fd549f6fc7" providerId="LiveId" clId="{F54A170F-7EFE-4182-881F-41863E1209AC}" dt="2023-07-21T19:16:53.975" v="35" actId="113"/>
          <ac:spMkLst>
            <pc:docMk/>
            <pc:sldMk cId="263216989" sldId="270"/>
            <ac:spMk id="2" creationId="{0171B59E-69E4-BE14-830D-5090432BB82C}"/>
          </ac:spMkLst>
        </pc:spChg>
        <pc:spChg chg="mod">
          <ac:chgData name="Ieva Ieva" userId="3ff400fd549f6fc7" providerId="LiveId" clId="{F54A170F-7EFE-4182-881F-41863E1209AC}" dt="2023-07-21T19:18:52.591" v="114" actId="20577"/>
          <ac:spMkLst>
            <pc:docMk/>
            <pc:sldMk cId="263216989" sldId="270"/>
            <ac:spMk id="3" creationId="{31A0710A-1760-045F-A30C-966D6BC03382}"/>
          </ac:spMkLst>
        </pc:spChg>
      </pc:sldChg>
      <pc:sldChg chg="modSp mod">
        <pc:chgData name="Ieva Ieva" userId="3ff400fd549f6fc7" providerId="LiveId" clId="{F54A170F-7EFE-4182-881F-41863E1209AC}" dt="2023-07-21T19:14:35.364" v="21" actId="113"/>
        <pc:sldMkLst>
          <pc:docMk/>
          <pc:sldMk cId="1696465509" sldId="271"/>
        </pc:sldMkLst>
        <pc:spChg chg="mod">
          <ac:chgData name="Ieva Ieva" userId="3ff400fd549f6fc7" providerId="LiveId" clId="{F54A170F-7EFE-4182-881F-41863E1209AC}" dt="2023-07-21T19:14:35.364" v="21" actId="113"/>
          <ac:spMkLst>
            <pc:docMk/>
            <pc:sldMk cId="1696465509" sldId="271"/>
            <ac:spMk id="2" creationId="{47FDF792-1741-0EA6-FE78-CD2FF286D546}"/>
          </ac:spMkLst>
        </pc:spChg>
      </pc:sldChg>
      <pc:sldChg chg="modSp mod">
        <pc:chgData name="Ieva Ieva" userId="3ff400fd549f6fc7" providerId="LiveId" clId="{F54A170F-7EFE-4182-881F-41863E1209AC}" dt="2023-07-21T19:19:23.251" v="117" actId="113"/>
        <pc:sldMkLst>
          <pc:docMk/>
          <pc:sldMk cId="1137911603" sldId="272"/>
        </pc:sldMkLst>
        <pc:spChg chg="mod">
          <ac:chgData name="Ieva Ieva" userId="3ff400fd549f6fc7" providerId="LiveId" clId="{F54A170F-7EFE-4182-881F-41863E1209AC}" dt="2023-07-21T19:19:23.251" v="117" actId="113"/>
          <ac:spMkLst>
            <pc:docMk/>
            <pc:sldMk cId="1137911603" sldId="272"/>
            <ac:spMk id="2" creationId="{312AAE26-CD46-5B51-DC6F-328307AF6046}"/>
          </ac:spMkLst>
        </pc:spChg>
      </pc:sldChg>
    </pc:docChg>
  </pc:docChgLst>
  <pc:docChgLst>
    <pc:chgData name="Ieva Daniunaite" userId="3ff400fd549f6fc7" providerId="LiveId" clId="{AEB82ACB-5279-4918-A230-572C48EAA4AF}"/>
    <pc:docChg chg="undo custSel modSld">
      <pc:chgData name="Ieva Daniunaite" userId="3ff400fd549f6fc7" providerId="LiveId" clId="{AEB82ACB-5279-4918-A230-572C48EAA4AF}" dt="2023-11-03T12:00:00.527" v="144"/>
      <pc:docMkLst>
        <pc:docMk/>
      </pc:docMkLst>
      <pc:sldChg chg="modSp mod">
        <pc:chgData name="Ieva Daniunaite" userId="3ff400fd549f6fc7" providerId="LiveId" clId="{AEB82ACB-5279-4918-A230-572C48EAA4AF}" dt="2023-11-03T11:55:10.890" v="99" actId="20577"/>
        <pc:sldMkLst>
          <pc:docMk/>
          <pc:sldMk cId="0" sldId="260"/>
        </pc:sldMkLst>
        <pc:spChg chg="mod">
          <ac:chgData name="Ieva Daniunaite" userId="3ff400fd549f6fc7" providerId="LiveId" clId="{AEB82ACB-5279-4918-A230-572C48EAA4AF}" dt="2023-11-03T11:55:10.890" v="99" actId="20577"/>
          <ac:spMkLst>
            <pc:docMk/>
            <pc:sldMk cId="0" sldId="260"/>
            <ac:spMk id="108" creationId="{00000000-0000-0000-0000-000000000000}"/>
          </ac:spMkLst>
        </pc:spChg>
      </pc:sldChg>
      <pc:sldChg chg="modSp mod">
        <pc:chgData name="Ieva Daniunaite" userId="3ff400fd549f6fc7" providerId="LiveId" clId="{AEB82ACB-5279-4918-A230-572C48EAA4AF}" dt="2023-11-03T10:41:20.781" v="37" actId="20577"/>
        <pc:sldMkLst>
          <pc:docMk/>
          <pc:sldMk cId="1874453127" sldId="262"/>
        </pc:sldMkLst>
        <pc:spChg chg="mod">
          <ac:chgData name="Ieva Daniunaite" userId="3ff400fd549f6fc7" providerId="LiveId" clId="{AEB82ACB-5279-4918-A230-572C48EAA4AF}" dt="2023-11-03T10:41:20.781" v="37" actId="20577"/>
          <ac:spMkLst>
            <pc:docMk/>
            <pc:sldMk cId="1874453127" sldId="262"/>
            <ac:spMk id="3" creationId="{233BB8FB-7FB8-3D49-8382-5F4EE426CD08}"/>
          </ac:spMkLst>
        </pc:spChg>
      </pc:sldChg>
      <pc:sldChg chg="modSp mod">
        <pc:chgData name="Ieva Daniunaite" userId="3ff400fd549f6fc7" providerId="LiveId" clId="{AEB82ACB-5279-4918-A230-572C48EAA4AF}" dt="2023-11-03T10:48:59.251" v="49" actId="27636"/>
        <pc:sldMkLst>
          <pc:docMk/>
          <pc:sldMk cId="2331298329" sldId="263"/>
        </pc:sldMkLst>
        <pc:spChg chg="mod">
          <ac:chgData name="Ieva Daniunaite" userId="3ff400fd549f6fc7" providerId="LiveId" clId="{AEB82ACB-5279-4918-A230-572C48EAA4AF}" dt="2023-11-03T10:48:59.251" v="49" actId="27636"/>
          <ac:spMkLst>
            <pc:docMk/>
            <pc:sldMk cId="2331298329" sldId="263"/>
            <ac:spMk id="91" creationId="{00000000-0000-0000-0000-000000000000}"/>
          </ac:spMkLst>
        </pc:spChg>
      </pc:sldChg>
      <pc:sldChg chg="modSp mod">
        <pc:chgData name="Ieva Daniunaite" userId="3ff400fd549f6fc7" providerId="LiveId" clId="{AEB82ACB-5279-4918-A230-572C48EAA4AF}" dt="2023-11-03T10:51:00.821" v="65" actId="255"/>
        <pc:sldMkLst>
          <pc:docMk/>
          <pc:sldMk cId="2822859596" sldId="264"/>
        </pc:sldMkLst>
        <pc:spChg chg="mod">
          <ac:chgData name="Ieva Daniunaite" userId="3ff400fd549f6fc7" providerId="LiveId" clId="{AEB82ACB-5279-4918-A230-572C48EAA4AF}" dt="2023-11-03T10:51:00.821" v="65" actId="255"/>
          <ac:spMkLst>
            <pc:docMk/>
            <pc:sldMk cId="2822859596" sldId="264"/>
            <ac:spMk id="97" creationId="{00000000-0000-0000-0000-000000000000}"/>
          </ac:spMkLst>
        </pc:spChg>
      </pc:sldChg>
      <pc:sldChg chg="modSp mod">
        <pc:chgData name="Ieva Daniunaite" userId="3ff400fd549f6fc7" providerId="LiveId" clId="{AEB82ACB-5279-4918-A230-572C48EAA4AF}" dt="2023-11-03T11:56:27.755" v="132" actId="14100"/>
        <pc:sldMkLst>
          <pc:docMk/>
          <pc:sldMk cId="2690020010" sldId="265"/>
        </pc:sldMkLst>
        <pc:spChg chg="mod">
          <ac:chgData name="Ieva Daniunaite" userId="3ff400fd549f6fc7" providerId="LiveId" clId="{AEB82ACB-5279-4918-A230-572C48EAA4AF}" dt="2023-11-03T11:56:27.755" v="132" actId="14100"/>
          <ac:spMkLst>
            <pc:docMk/>
            <pc:sldMk cId="2690020010" sldId="265"/>
            <ac:spMk id="103" creationId="{00000000-0000-0000-0000-000000000000}"/>
          </ac:spMkLst>
        </pc:spChg>
      </pc:sldChg>
      <pc:sldChg chg="modSp mod">
        <pc:chgData name="Ieva Daniunaite" userId="3ff400fd549f6fc7" providerId="LiveId" clId="{AEB82ACB-5279-4918-A230-572C48EAA4AF}" dt="2023-11-03T11:56:42.079" v="133" actId="948"/>
        <pc:sldMkLst>
          <pc:docMk/>
          <pc:sldMk cId="957614447" sldId="266"/>
        </pc:sldMkLst>
        <pc:spChg chg="mod">
          <ac:chgData name="Ieva Daniunaite" userId="3ff400fd549f6fc7" providerId="LiveId" clId="{AEB82ACB-5279-4918-A230-572C48EAA4AF}" dt="2023-11-03T11:55:25.348" v="124" actId="20577"/>
          <ac:spMkLst>
            <pc:docMk/>
            <pc:sldMk cId="957614447" sldId="266"/>
            <ac:spMk id="108" creationId="{00000000-0000-0000-0000-000000000000}"/>
          </ac:spMkLst>
        </pc:spChg>
        <pc:spChg chg="mod">
          <ac:chgData name="Ieva Daniunaite" userId="3ff400fd549f6fc7" providerId="LiveId" clId="{AEB82ACB-5279-4918-A230-572C48EAA4AF}" dt="2023-11-03T11:56:42.079" v="133" actId="948"/>
          <ac:spMkLst>
            <pc:docMk/>
            <pc:sldMk cId="957614447" sldId="266"/>
            <ac:spMk id="109" creationId="{00000000-0000-0000-0000-000000000000}"/>
          </ac:spMkLst>
        </pc:spChg>
      </pc:sldChg>
      <pc:sldChg chg="modSp mod">
        <pc:chgData name="Ieva Daniunaite" userId="3ff400fd549f6fc7" providerId="LiveId" clId="{AEB82ACB-5279-4918-A230-572C48EAA4AF}" dt="2023-11-03T11:57:35.516" v="143" actId="27636"/>
        <pc:sldMkLst>
          <pc:docMk/>
          <pc:sldMk cId="3953204596" sldId="267"/>
        </pc:sldMkLst>
        <pc:spChg chg="mod">
          <ac:chgData name="Ieva Daniunaite" userId="3ff400fd549f6fc7" providerId="LiveId" clId="{AEB82ACB-5279-4918-A230-572C48EAA4AF}" dt="2023-11-03T11:57:35.516" v="143" actId="27636"/>
          <ac:spMkLst>
            <pc:docMk/>
            <pc:sldMk cId="3953204596" sldId="267"/>
            <ac:spMk id="115" creationId="{00000000-0000-0000-0000-000000000000}"/>
          </ac:spMkLst>
        </pc:spChg>
      </pc:sldChg>
      <pc:sldChg chg="modSp">
        <pc:chgData name="Ieva Daniunaite" userId="3ff400fd549f6fc7" providerId="LiveId" clId="{AEB82ACB-5279-4918-A230-572C48EAA4AF}" dt="2023-11-03T12:00:00.527" v="144"/>
        <pc:sldMkLst>
          <pc:docMk/>
          <pc:sldMk cId="1137911603" sldId="272"/>
        </pc:sldMkLst>
        <pc:spChg chg="mod">
          <ac:chgData name="Ieva Daniunaite" userId="3ff400fd549f6fc7" providerId="LiveId" clId="{AEB82ACB-5279-4918-A230-572C48EAA4AF}" dt="2023-11-03T12:00:00.527" v="144"/>
          <ac:spMkLst>
            <pc:docMk/>
            <pc:sldMk cId="1137911603" sldId="272"/>
            <ac:spMk id="2" creationId="{312AAE26-CD46-5B51-DC6F-328307AF6046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2" name="Google Shape;112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2" name="Google Shape;112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350463984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8" name="Google Shape;88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8" name="Google Shape;88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44292291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4" name="Google Shape;94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4" name="Google Shape;94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33459366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0" name="Google Shape;100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0" name="Google Shape;100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412663871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6" name="Google Shape;106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6" name="Google Shape;106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7889156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8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8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7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8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8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9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9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10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10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1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1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11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12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12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12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12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12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1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1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5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5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15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1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6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6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6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1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7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</a:pPr>
            <a:r>
              <a:rPr lang="lt-LT" b="1" dirty="0"/>
              <a:t>EMOCIJOS.</a:t>
            </a:r>
            <a:br>
              <a:rPr lang="lt-LT" b="1" dirty="0"/>
            </a:br>
            <a:r>
              <a:rPr lang="lt-LT" b="1" dirty="0"/>
              <a:t>Pagalba sau ir kitam.</a:t>
            </a:r>
            <a:endParaRPr b="1" dirty="0"/>
          </a:p>
        </p:txBody>
      </p:sp>
      <p:sp>
        <p:nvSpPr>
          <p:cNvPr id="85" name="Google Shape;85;p1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lt-LT"/>
              <a:t>6 klasė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5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Pasibjaurėjimas</a:t>
            </a:r>
            <a:endParaRPr b="1" dirty="0"/>
          </a:p>
        </p:txBody>
      </p:sp>
      <p:sp>
        <p:nvSpPr>
          <p:cNvPr id="109" name="Google Shape;109;p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5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Pasibjaurėjimas</a:t>
            </a:r>
            <a:endParaRPr b="1" dirty="0"/>
          </a:p>
        </p:txBody>
      </p:sp>
      <p:sp>
        <p:nvSpPr>
          <p:cNvPr id="109" name="Google Shape;109;p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numCol="2" anchor="t" anchorCtr="0">
            <a:normAutofit/>
          </a:bodyPr>
          <a:lstStyle/>
          <a:p>
            <a:pPr marL="228600" lvl="0" indent="-2286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Suraukta nosis</a:t>
            </a:r>
            <a:endParaRPr dirty="0"/>
          </a:p>
          <a:p>
            <a:pPr marL="22860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Pakelta viršutinė lūpa</a:t>
            </a:r>
            <a:endParaRPr dirty="0"/>
          </a:p>
          <a:p>
            <a:pPr marL="22860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Įtemptas žandikaulis</a:t>
            </a:r>
            <a:endParaRPr dirty="0"/>
          </a:p>
          <a:p>
            <a:pPr marL="22860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Suraukti antakiai</a:t>
            </a:r>
            <a:endParaRPr dirty="0"/>
          </a:p>
          <a:p>
            <a:pPr marL="22860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Pykinimas</a:t>
            </a:r>
            <a:endParaRPr dirty="0"/>
          </a:p>
          <a:p>
            <a:pPr marL="22860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Atsitraukimas kelis žingsnius</a:t>
            </a:r>
            <a:endParaRPr dirty="0"/>
          </a:p>
          <a:p>
            <a:pPr marL="22860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Galvos nusukimas</a:t>
            </a:r>
            <a:endParaRPr dirty="0"/>
          </a:p>
          <a:p>
            <a:pPr marL="22860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Nosies ar burnos uždengimas</a:t>
            </a:r>
            <a:endParaRPr dirty="0"/>
          </a:p>
          <a:p>
            <a:pPr marL="0" lvl="0" indent="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95761444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6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Gėda</a:t>
            </a:r>
            <a:endParaRPr b="1" dirty="0"/>
          </a:p>
        </p:txBody>
      </p:sp>
      <p:sp>
        <p:nvSpPr>
          <p:cNvPr id="115" name="Google Shape;115;p6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228600" lvl="0" indent="-508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6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Gėda</a:t>
            </a:r>
            <a:endParaRPr b="1" dirty="0"/>
          </a:p>
        </p:txBody>
      </p:sp>
      <p:sp>
        <p:nvSpPr>
          <p:cNvPr id="115" name="Google Shape;115;p6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numCol="2" anchor="t" anchorCtr="0">
            <a:normAutofit lnSpcReduction="10000"/>
          </a:bodyPr>
          <a:lstStyle/>
          <a:p>
            <a:pPr marL="182880" lvl="0" indent="-2286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Akių kontakto vengimas</a:t>
            </a:r>
            <a:endParaRPr dirty="0"/>
          </a:p>
          <a:p>
            <a:pPr marL="18288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Žvilgsnis žemyn</a:t>
            </a:r>
            <a:endParaRPr dirty="0"/>
          </a:p>
          <a:p>
            <a:pPr marL="18288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Bandymas paslėpti veidą</a:t>
            </a:r>
            <a:endParaRPr dirty="0"/>
          </a:p>
          <a:p>
            <a:pPr marL="18288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Nuleista galva</a:t>
            </a:r>
            <a:endParaRPr dirty="0"/>
          </a:p>
          <a:p>
            <a:pPr marL="18288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Suglebusi laikysena</a:t>
            </a:r>
            <a:endParaRPr lang="en-US" dirty="0"/>
          </a:p>
          <a:p>
            <a:pPr marL="18288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dirty="0"/>
          </a:p>
          <a:p>
            <a:pPr marL="18288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Paraudę skruostai</a:t>
            </a:r>
            <a:endParaRPr dirty="0"/>
          </a:p>
          <a:p>
            <a:pPr marL="18288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Neigiami pasakymai apie save</a:t>
            </a:r>
            <a:endParaRPr dirty="0"/>
          </a:p>
          <a:p>
            <a:pPr marL="18288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Atsitraukimas</a:t>
            </a:r>
            <a:endParaRPr dirty="0"/>
          </a:p>
          <a:p>
            <a:pPr marL="18288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Temos vengimas</a:t>
            </a:r>
            <a:endParaRPr dirty="0"/>
          </a:p>
          <a:p>
            <a:pPr marL="182880" lvl="0" indent="-2286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Dirglumas </a:t>
            </a:r>
            <a:endParaRPr dirty="0"/>
          </a:p>
          <a:p>
            <a:pPr marL="228600" lvl="0" indent="-508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95320459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571A57-FE5A-4263-B847-D33DB872D4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err="1"/>
              <a:t>Empatija</a:t>
            </a:r>
            <a:endParaRPr lang="en-US" b="1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3803AD-75B0-B24F-E71B-983B49984D12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1430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615868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571A57-FE5A-4263-B847-D33DB872D4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err="1"/>
              <a:t>Empatija</a:t>
            </a:r>
            <a:endParaRPr lang="en-US" b="1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3803AD-75B0-B24F-E71B-983B49984D12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14300" indent="0">
              <a:buNone/>
            </a:pPr>
            <a:r>
              <a:rPr lang="lt-LT" b="0" i="0" dirty="0">
                <a:solidFill>
                  <a:srgbClr val="374151"/>
                </a:solidFill>
                <a:effectLst/>
                <a:latin typeface="Söhne"/>
              </a:rPr>
              <a:t>Empatija yra gebėjimas suprasti ir pajusti kitų žmonių emocijas </a:t>
            </a:r>
            <a:r>
              <a:rPr lang="en-US" dirty="0" err="1">
                <a:solidFill>
                  <a:srgbClr val="374151"/>
                </a:solidFill>
                <a:latin typeface="Söhne"/>
              </a:rPr>
              <a:t>bei</a:t>
            </a:r>
            <a:r>
              <a:rPr lang="lt-LT" b="0" i="0" dirty="0">
                <a:solidFill>
                  <a:srgbClr val="374151"/>
                </a:solidFill>
                <a:effectLst/>
                <a:latin typeface="Söhne"/>
              </a:rPr>
              <a:t> suprasti jų požiūrį.</a:t>
            </a:r>
          </a:p>
          <a:p>
            <a:pPr marL="114300" indent="0">
              <a:buNone/>
            </a:pPr>
            <a:endParaRPr lang="lt-LT" dirty="0">
              <a:solidFill>
                <a:srgbClr val="374151"/>
              </a:solidFill>
              <a:latin typeface="Söhne"/>
            </a:endParaRPr>
          </a:p>
          <a:p>
            <a:pPr marL="114300" indent="0">
              <a:buNone/>
            </a:pPr>
            <a:r>
              <a:rPr lang="lt-LT" b="0" i="0" dirty="0">
                <a:solidFill>
                  <a:srgbClr val="374151"/>
                </a:solidFill>
                <a:effectLst/>
                <a:latin typeface="Söhne"/>
              </a:rPr>
              <a:t>Empatija padeda kurti stipresnį ryšį su kitais žmonėmis ir parodyti jiems rūpestį bei suteikti pagalbą.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984510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71B59E-69E4-BE14-830D-5090432BB8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lt-LT" b="1" dirty="0"/>
              <a:t>Empatiško bendravimo pavyzdžiai</a:t>
            </a:r>
            <a:endParaRPr lang="en-US" b="1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A0710A-1760-045F-A30C-966D6BC03382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14300" indent="0">
              <a:buNone/>
            </a:pPr>
            <a:r>
              <a:rPr lang="lt-LT" dirty="0"/>
              <a:t>Atidus ir dėmesingas klausymasis: </a:t>
            </a:r>
          </a:p>
          <a:p>
            <a:r>
              <a:rPr lang="lt-LT" dirty="0"/>
              <a:t>„Girdžiu, kad tau tai yra labai svarbu“</a:t>
            </a:r>
          </a:p>
          <a:p>
            <a:r>
              <a:rPr lang="en-US" b="0" i="0" dirty="0">
                <a:solidFill>
                  <a:srgbClr val="374151"/>
                </a:solidFill>
                <a:effectLst/>
                <a:latin typeface="Söhne"/>
              </a:rPr>
              <a:t>"</a:t>
            </a:r>
            <a:r>
              <a:rPr lang="en-US" b="0" i="0" dirty="0" err="1">
                <a:solidFill>
                  <a:srgbClr val="374151"/>
                </a:solidFill>
                <a:effectLst/>
                <a:latin typeface="Söhne"/>
              </a:rPr>
              <a:t>Suprantu</a:t>
            </a:r>
            <a:r>
              <a:rPr lang="en-US" b="0" i="0" dirty="0">
                <a:solidFill>
                  <a:srgbClr val="374151"/>
                </a:solidFill>
                <a:effectLst/>
                <a:latin typeface="Söhne"/>
              </a:rPr>
              <a:t>, </a:t>
            </a:r>
            <a:r>
              <a:rPr lang="en-US" b="0" i="0" dirty="0" err="1">
                <a:solidFill>
                  <a:srgbClr val="374151"/>
                </a:solidFill>
                <a:effectLst/>
                <a:latin typeface="Söhne"/>
              </a:rPr>
              <a:t>kad</a:t>
            </a:r>
            <a:r>
              <a:rPr lang="en-US" b="0" i="0" dirty="0">
                <a:solidFill>
                  <a:srgbClr val="374151"/>
                </a:solidFill>
                <a:effectLst/>
                <a:latin typeface="Söhne"/>
              </a:rPr>
              <a:t> tau </a:t>
            </a:r>
            <a:r>
              <a:rPr lang="en-US" b="0" i="0" dirty="0" err="1">
                <a:solidFill>
                  <a:srgbClr val="374151"/>
                </a:solidFill>
                <a:effectLst/>
                <a:latin typeface="Söhne"/>
              </a:rPr>
              <a:t>sunku</a:t>
            </a:r>
            <a:r>
              <a:rPr lang="en-US" b="0" i="0" dirty="0">
                <a:solidFill>
                  <a:srgbClr val="374151"/>
                </a:solidFill>
                <a:effectLst/>
                <a:latin typeface="Söhne"/>
              </a:rPr>
              <a:t> </a:t>
            </a:r>
            <a:r>
              <a:rPr lang="en-US" b="0" i="0" dirty="0" err="1">
                <a:solidFill>
                  <a:srgbClr val="374151"/>
                </a:solidFill>
                <a:effectLst/>
                <a:latin typeface="Söhne"/>
              </a:rPr>
              <a:t>dabar</a:t>
            </a:r>
            <a:r>
              <a:rPr lang="en-US" b="0" i="0" dirty="0">
                <a:solidFill>
                  <a:srgbClr val="374151"/>
                </a:solidFill>
                <a:effectLst/>
                <a:latin typeface="Söhne"/>
              </a:rPr>
              <a:t>. </a:t>
            </a:r>
            <a:r>
              <a:rPr lang="en-US" b="0" i="0" dirty="0" err="1">
                <a:solidFill>
                  <a:srgbClr val="374151"/>
                </a:solidFill>
                <a:effectLst/>
                <a:latin typeface="Söhne"/>
              </a:rPr>
              <a:t>Įsivaizduoju</a:t>
            </a:r>
            <a:r>
              <a:rPr lang="en-US" b="0" i="0" dirty="0">
                <a:solidFill>
                  <a:srgbClr val="374151"/>
                </a:solidFill>
                <a:effectLst/>
                <a:latin typeface="Söhne"/>
              </a:rPr>
              <a:t>, </a:t>
            </a:r>
            <a:r>
              <a:rPr lang="en-US" b="0" i="0" dirty="0" err="1">
                <a:solidFill>
                  <a:srgbClr val="374151"/>
                </a:solidFill>
                <a:effectLst/>
                <a:latin typeface="Söhne"/>
              </a:rPr>
              <a:t>kaip</a:t>
            </a:r>
            <a:r>
              <a:rPr lang="en-US" b="0" i="0" dirty="0">
                <a:solidFill>
                  <a:srgbClr val="374151"/>
                </a:solidFill>
                <a:effectLst/>
                <a:latin typeface="Söhne"/>
              </a:rPr>
              <a:t> </a:t>
            </a:r>
            <a:r>
              <a:rPr lang="en-US" b="0" i="0" dirty="0" err="1">
                <a:solidFill>
                  <a:srgbClr val="374151"/>
                </a:solidFill>
                <a:effectLst/>
                <a:latin typeface="Söhne"/>
              </a:rPr>
              <a:t>sunku</a:t>
            </a:r>
            <a:r>
              <a:rPr lang="en-US" b="0" i="0" dirty="0">
                <a:solidFill>
                  <a:srgbClr val="374151"/>
                </a:solidFill>
                <a:effectLst/>
                <a:latin typeface="Söhne"/>
              </a:rPr>
              <a:t> </a:t>
            </a:r>
            <a:r>
              <a:rPr lang="en-US" b="0" i="0" dirty="0" err="1">
                <a:solidFill>
                  <a:srgbClr val="374151"/>
                </a:solidFill>
                <a:effectLst/>
                <a:latin typeface="Söhne"/>
              </a:rPr>
              <a:t>būti</a:t>
            </a:r>
            <a:r>
              <a:rPr lang="en-US" b="0" i="0" dirty="0">
                <a:solidFill>
                  <a:srgbClr val="374151"/>
                </a:solidFill>
                <a:effectLst/>
                <a:latin typeface="Söhne"/>
              </a:rPr>
              <a:t> </a:t>
            </a:r>
            <a:r>
              <a:rPr lang="en-US" b="0" i="0" dirty="0" err="1">
                <a:solidFill>
                  <a:srgbClr val="374151"/>
                </a:solidFill>
                <a:effectLst/>
                <a:latin typeface="Söhne"/>
              </a:rPr>
              <a:t>tokioje</a:t>
            </a:r>
            <a:r>
              <a:rPr lang="en-US" b="0" i="0" dirty="0">
                <a:solidFill>
                  <a:srgbClr val="374151"/>
                </a:solidFill>
                <a:effectLst/>
                <a:latin typeface="Söhne"/>
              </a:rPr>
              <a:t> </a:t>
            </a:r>
            <a:r>
              <a:rPr lang="en-US" b="0" i="0" dirty="0" err="1">
                <a:solidFill>
                  <a:srgbClr val="374151"/>
                </a:solidFill>
                <a:effectLst/>
                <a:latin typeface="Söhne"/>
              </a:rPr>
              <a:t>situacijoje</a:t>
            </a:r>
            <a:r>
              <a:rPr lang="en-US" b="0" i="0" dirty="0">
                <a:solidFill>
                  <a:srgbClr val="374151"/>
                </a:solidFill>
                <a:effectLst/>
                <a:latin typeface="Söhne"/>
              </a:rPr>
              <a:t>.</a:t>
            </a:r>
            <a:r>
              <a:rPr lang="lt-LT" b="0" i="0" dirty="0">
                <a:solidFill>
                  <a:srgbClr val="374151"/>
                </a:solidFill>
                <a:effectLst/>
                <a:latin typeface="Söhne"/>
              </a:rPr>
              <a:t>“</a:t>
            </a:r>
          </a:p>
          <a:p>
            <a:r>
              <a:rPr lang="lt-LT" b="0" i="0" dirty="0">
                <a:solidFill>
                  <a:srgbClr val="374151"/>
                </a:solidFill>
                <a:effectLst/>
                <a:latin typeface="Söhne"/>
              </a:rPr>
              <a:t>"Aš suprantu, kad tai gali būti sunku. Tu ne vienas šioje situacijoje, ir aš visada pasiruošęs pagelbėti</a:t>
            </a:r>
            <a:r>
              <a:rPr lang="lt-LT" dirty="0">
                <a:solidFill>
                  <a:srgbClr val="374151"/>
                </a:solidFill>
                <a:latin typeface="Söhne"/>
              </a:rPr>
              <a:t>.“</a:t>
            </a:r>
            <a:endParaRPr lang="lt-LT" b="0" i="0" dirty="0">
              <a:solidFill>
                <a:srgbClr val="374151"/>
              </a:solidFill>
              <a:effectLst/>
              <a:latin typeface="Söhne"/>
            </a:endParaRPr>
          </a:p>
          <a:p>
            <a:r>
              <a:rPr lang="lt-LT" b="0" i="0" dirty="0">
                <a:solidFill>
                  <a:srgbClr val="374151"/>
                </a:solidFill>
                <a:effectLst/>
                <a:latin typeface="Söhne"/>
              </a:rPr>
              <a:t>"Aš pastebėjau, kad tu šiandien atrodai liūdna. </a:t>
            </a:r>
            <a:r>
              <a:rPr lang="lt-LT" dirty="0">
                <a:solidFill>
                  <a:srgbClr val="374151"/>
                </a:solidFill>
                <a:latin typeface="Söhne"/>
              </a:rPr>
              <a:t>G</a:t>
            </a:r>
            <a:r>
              <a:rPr lang="lt-LT" b="0" i="0" dirty="0">
                <a:solidFill>
                  <a:srgbClr val="374151"/>
                </a:solidFill>
                <a:effectLst/>
                <a:latin typeface="Söhne"/>
              </a:rPr>
              <a:t>albūt nor</a:t>
            </a:r>
            <a:r>
              <a:rPr lang="lt-LT" dirty="0">
                <a:solidFill>
                  <a:srgbClr val="374151"/>
                </a:solidFill>
                <a:latin typeface="Söhne"/>
              </a:rPr>
              <a:t>ėtum</a:t>
            </a:r>
            <a:r>
              <a:rPr lang="lt-LT" b="0" i="0" dirty="0">
                <a:solidFill>
                  <a:srgbClr val="374151"/>
                </a:solidFill>
                <a:effectLst/>
                <a:latin typeface="Söhne"/>
              </a:rPr>
              <a:t> papasakoti, kas tave slegia?"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21698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2AAE26-CD46-5B51-DC6F-328307AF60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b="1" dirty="0"/>
              <a:t>Užduotis. </a:t>
            </a:r>
            <a:br>
              <a:rPr lang="lt-LT" b="1" dirty="0"/>
            </a:br>
            <a:r>
              <a:rPr lang="lt-LT" b="1" dirty="0"/>
              <a:t>PADEDANTIS IR NEPADEDANTIS ELGESYS.</a:t>
            </a:r>
            <a:endParaRPr lang="en-US" b="1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397DA5F-2A7B-5209-B308-798408729626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791160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939472-F049-409F-DA18-5E238937CD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b="1" dirty="0"/>
              <a:t>Refleksija</a:t>
            </a:r>
            <a:endParaRPr lang="en-US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E2010B-3F29-9C5B-6F45-86D9E0CD9E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05541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511592-2F02-2965-7BC5-D86AFBECC7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EMOCIJOS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33BB8FB-7FB8-3D49-8382-5F4EE426CD0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 numCol="3">
            <a:normAutofit/>
          </a:bodyPr>
          <a:lstStyle/>
          <a:p>
            <a:r>
              <a:rPr lang="en-US" dirty="0" err="1"/>
              <a:t>Pyktis</a:t>
            </a:r>
            <a:endParaRPr lang="en-US" dirty="0"/>
          </a:p>
          <a:p>
            <a:r>
              <a:rPr lang="en-US" dirty="0"/>
              <a:t>L</a:t>
            </a:r>
            <a:r>
              <a:rPr lang="lt-LT" dirty="0" err="1"/>
              <a:t>iūdesys</a:t>
            </a:r>
            <a:endParaRPr lang="lt-LT" dirty="0"/>
          </a:p>
          <a:p>
            <a:r>
              <a:rPr lang="lt-LT" dirty="0"/>
              <a:t>Nuostaba</a:t>
            </a:r>
          </a:p>
          <a:p>
            <a:r>
              <a:rPr lang="lt-LT" dirty="0"/>
              <a:t>Baimė</a:t>
            </a:r>
          </a:p>
          <a:p>
            <a:r>
              <a:rPr lang="lt-LT" dirty="0"/>
              <a:t>Nusivylimas</a:t>
            </a:r>
          </a:p>
          <a:p>
            <a:r>
              <a:rPr lang="lt-LT" dirty="0"/>
              <a:t>Ilgesys</a:t>
            </a:r>
          </a:p>
          <a:p>
            <a:r>
              <a:rPr lang="lt-LT" dirty="0"/>
              <a:t>Džiaugsmas</a:t>
            </a:r>
          </a:p>
          <a:p>
            <a:r>
              <a:rPr lang="lt-LT" dirty="0"/>
              <a:t>Susijaudinimas</a:t>
            </a:r>
          </a:p>
          <a:p>
            <a:r>
              <a:rPr lang="lt-LT" dirty="0"/>
              <a:t>Gėda</a:t>
            </a:r>
          </a:p>
          <a:p>
            <a:r>
              <a:rPr lang="lt-LT" dirty="0"/>
              <a:t>Pasibjaurėjimas</a:t>
            </a:r>
          </a:p>
          <a:p>
            <a:r>
              <a:rPr lang="lt-LT" dirty="0"/>
              <a:t>Ramybė</a:t>
            </a:r>
          </a:p>
          <a:p>
            <a:r>
              <a:rPr lang="lt-LT" dirty="0"/>
              <a:t>Atsipalaidavimas</a:t>
            </a:r>
          </a:p>
          <a:p>
            <a:r>
              <a:rPr lang="lt-LT" dirty="0"/>
              <a:t>Neviltis</a:t>
            </a:r>
          </a:p>
          <a:p>
            <a:r>
              <a:rPr lang="lt-LT" dirty="0"/>
              <a:t>Kaltė</a:t>
            </a:r>
          </a:p>
          <a:p>
            <a:r>
              <a:rPr lang="lt-LT" dirty="0"/>
              <a:t>Susierzinimas</a:t>
            </a:r>
          </a:p>
          <a:p>
            <a:r>
              <a:rPr lang="lt-LT" dirty="0"/>
              <a:t>Įsiūtis</a:t>
            </a:r>
          </a:p>
          <a:p>
            <a:r>
              <a:rPr lang="lt-LT" dirty="0"/>
              <a:t>Vienišumas</a:t>
            </a:r>
          </a:p>
          <a:p>
            <a:r>
              <a:rPr lang="lt-LT" dirty="0"/>
              <a:t>Bejėgiškumas</a:t>
            </a:r>
          </a:p>
          <a:p>
            <a:r>
              <a:rPr lang="lt-LT" dirty="0"/>
              <a:t>Pasimetimas</a:t>
            </a:r>
          </a:p>
          <a:p>
            <a:r>
              <a:rPr lang="lt-LT"/>
              <a:t>Panieka</a:t>
            </a:r>
            <a:endParaRPr lang="lt-LT" dirty="0"/>
          </a:p>
          <a:p>
            <a:r>
              <a:rPr lang="lt-LT" dirty="0"/>
              <a:t>Pavydas</a:t>
            </a:r>
          </a:p>
          <a:p>
            <a:r>
              <a:rPr lang="lt-LT" dirty="0"/>
              <a:t>Pasididžiavimas</a:t>
            </a:r>
          </a:p>
          <a:p>
            <a:r>
              <a:rPr lang="lt-LT" dirty="0"/>
              <a:t>Nuobodulys</a:t>
            </a:r>
          </a:p>
          <a:p>
            <a:r>
              <a:rPr lang="lt-LT" dirty="0"/>
              <a:t>...</a:t>
            </a:r>
          </a:p>
        </p:txBody>
      </p:sp>
    </p:spTree>
    <p:extLst>
      <p:ext uri="{BB962C8B-B14F-4D97-AF65-F5344CB8AC3E}">
        <p14:creationId xmlns:p14="http://schemas.microsoft.com/office/powerpoint/2010/main" val="18744531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FDF792-1741-0EA6-FE78-CD2FF286D5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b="1" dirty="0"/>
              <a:t>Užduotis. EMOCIJŲ ATPAŽINIMAS</a:t>
            </a:r>
            <a:endParaRPr lang="en-US" b="1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C12E73D-CC8F-E082-8EF6-6C7EFD00C4B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64655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Pyktis</a:t>
            </a:r>
            <a:endParaRPr b="1" dirty="0"/>
          </a:p>
        </p:txBody>
      </p:sp>
      <p:sp>
        <p:nvSpPr>
          <p:cNvPr id="91" name="Google Shape;91;p2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228600" lvl="0" indent="-188595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endParaRPr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Pyktis</a:t>
            </a:r>
            <a:endParaRPr b="1" dirty="0"/>
          </a:p>
        </p:txBody>
      </p:sp>
      <p:sp>
        <p:nvSpPr>
          <p:cNvPr id="91" name="Google Shape;91;p2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numCol="2" anchor="t" anchorCtr="0">
            <a:normAutofit fontScale="47500" lnSpcReduction="20000"/>
          </a:bodyPr>
          <a:lstStyle/>
          <a:p>
            <a:pPr marL="228600" lvl="0" indent="-188595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Suraukti antakiai</a:t>
            </a:r>
            <a:endParaRPr sz="5900" dirty="0"/>
          </a:p>
          <a:p>
            <a:pPr marL="228600" lvl="0" indent="-188595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Susiaurėję akys</a:t>
            </a:r>
            <a:endParaRPr sz="5900" dirty="0"/>
          </a:p>
          <a:p>
            <a:pPr marL="228600" lvl="0" indent="-188595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Įtemptas žandikaulis</a:t>
            </a:r>
            <a:endParaRPr sz="5900" dirty="0"/>
          </a:p>
          <a:p>
            <a:pPr marL="228600" lvl="0" indent="-188595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Sukąsti dantys</a:t>
            </a:r>
            <a:endParaRPr sz="5900" dirty="0"/>
          </a:p>
          <a:p>
            <a:pPr marL="228600" lvl="0" indent="-188595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Paraudęs veidas</a:t>
            </a:r>
            <a:endParaRPr sz="5900" dirty="0"/>
          </a:p>
          <a:p>
            <a:pPr marL="228600" lvl="0" indent="-188595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Sugniaužti kumščiai</a:t>
            </a:r>
            <a:endParaRPr sz="5900" dirty="0"/>
          </a:p>
          <a:p>
            <a:pPr marL="228600" lvl="0" indent="-188595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Rodymas pirštu</a:t>
            </a:r>
            <a:r>
              <a:rPr lang="en-US" sz="5900" dirty="0"/>
              <a:t> </a:t>
            </a:r>
            <a:r>
              <a:rPr lang="lt-LT" sz="5900" dirty="0"/>
              <a:t>į kitą</a:t>
            </a:r>
            <a:endParaRPr sz="5900" dirty="0"/>
          </a:p>
          <a:p>
            <a:pPr marL="228600" lvl="0" indent="-188595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Greitas žingsniavimas</a:t>
            </a:r>
            <a:endParaRPr sz="5900" dirty="0"/>
          </a:p>
          <a:p>
            <a:pPr marL="228600" lvl="0" indent="-188595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Trenkimas</a:t>
            </a:r>
            <a:endParaRPr sz="5900" dirty="0"/>
          </a:p>
          <a:p>
            <a:pPr marL="228600" lvl="0" indent="-188595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Pakeltas tonas</a:t>
            </a:r>
            <a:endParaRPr sz="5900" dirty="0"/>
          </a:p>
          <a:p>
            <a:pPr marL="228600" lvl="0" indent="-188595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Šaukimas</a:t>
            </a:r>
            <a:endParaRPr sz="5900" dirty="0"/>
          </a:p>
          <a:p>
            <a:pPr marL="228600" lvl="0" indent="-188595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sz="5900" dirty="0"/>
              <a:t>Grasinimai</a:t>
            </a:r>
            <a:r>
              <a:rPr lang="lt-LT" sz="4500" dirty="0"/>
              <a:t> 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33129832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Liūdesys</a:t>
            </a:r>
            <a:endParaRPr b="1" dirty="0"/>
          </a:p>
        </p:txBody>
      </p:sp>
      <p:sp>
        <p:nvSpPr>
          <p:cNvPr id="97" name="Google Shape;97;p3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Liūdesys</a:t>
            </a:r>
            <a:endParaRPr b="1" dirty="0"/>
          </a:p>
        </p:txBody>
      </p:sp>
      <p:sp>
        <p:nvSpPr>
          <p:cNvPr id="97" name="Google Shape;97;p3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numCol="2" anchor="t" anchorCtr="0">
            <a:noAutofit/>
          </a:bodyPr>
          <a:lstStyle/>
          <a:p>
            <a:pPr marL="228600" lvl="0" indent="-182880" algn="l" rtl="0">
              <a:lnSpc>
                <a:spcPct val="14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Nuleistos akys</a:t>
            </a:r>
          </a:p>
          <a:p>
            <a:pPr marL="228600" lvl="0" indent="-182880" algn="l" rtl="0">
              <a:lnSpc>
                <a:spcPct val="14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Nutolęs žvilgsnis</a:t>
            </a:r>
          </a:p>
          <a:p>
            <a:pPr marL="228600" lvl="0" indent="-182880" algn="l" rtl="0">
              <a:lnSpc>
                <a:spcPct val="14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Nuleisti burnos kampučiai</a:t>
            </a:r>
          </a:p>
          <a:p>
            <a:pPr marL="228600" lvl="0" indent="-182880" algn="l" rtl="0">
              <a:lnSpc>
                <a:spcPct val="14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Suraukti antakiai</a:t>
            </a:r>
          </a:p>
          <a:p>
            <a:pPr marL="228600" lvl="0" indent="-182880" algn="l" rtl="0">
              <a:lnSpc>
                <a:spcPct val="14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Ašaros</a:t>
            </a:r>
          </a:p>
          <a:p>
            <a:pPr marL="228600" lvl="0" indent="-182880" algn="l" rtl="0">
              <a:lnSpc>
                <a:spcPct val="14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Patinę akių vokai</a:t>
            </a:r>
          </a:p>
          <a:p>
            <a:pPr marL="228600" lvl="0" indent="-182880" algn="l" rtl="0">
              <a:lnSpc>
                <a:spcPct val="14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Lėtas, tylus kalbėjimas</a:t>
            </a:r>
          </a:p>
          <a:p>
            <a:pPr marL="228600" lvl="0" indent="-182880" algn="l" rtl="0">
              <a:lnSpc>
                <a:spcPct val="14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Atsidusimai</a:t>
            </a:r>
          </a:p>
          <a:p>
            <a:pPr marL="228600" lvl="0" indent="-182880" algn="l" rtl="0">
              <a:lnSpc>
                <a:spcPct val="14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Atsitraukimas</a:t>
            </a:r>
          </a:p>
          <a:p>
            <a:pPr marL="228600" lvl="0" indent="-182880" algn="l" rtl="0">
              <a:lnSpc>
                <a:spcPct val="14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Sumažėjęs susidomėjimas</a:t>
            </a:r>
          </a:p>
          <a:p>
            <a:pPr marL="228600" lvl="0" indent="-182880" algn="l" rtl="0">
              <a:lnSpc>
                <a:spcPct val="14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Energijos neturėjimas</a:t>
            </a:r>
          </a:p>
          <a:p>
            <a:pPr marL="228600" lvl="0" indent="-182880" algn="l" rtl="0">
              <a:lnSpc>
                <a:spcPct val="14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lt-LT" dirty="0"/>
              <a:t>Sunku susikaupti</a:t>
            </a:r>
          </a:p>
        </p:txBody>
      </p:sp>
    </p:spTree>
    <p:extLst>
      <p:ext uri="{BB962C8B-B14F-4D97-AF65-F5344CB8AC3E}">
        <p14:creationId xmlns:p14="http://schemas.microsoft.com/office/powerpoint/2010/main" val="282285959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Baimė</a:t>
            </a:r>
            <a:endParaRPr b="1" dirty="0"/>
          </a:p>
        </p:txBody>
      </p:sp>
      <p:sp>
        <p:nvSpPr>
          <p:cNvPr id="103" name="Google Shape;103;p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228600" lvl="0" indent="-188595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endParaRPr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Baimė</a:t>
            </a:r>
            <a:endParaRPr b="1" dirty="0"/>
          </a:p>
        </p:txBody>
      </p:sp>
      <p:sp>
        <p:nvSpPr>
          <p:cNvPr id="103" name="Google Shape;103;p4"/>
          <p:cNvSpPr txBox="1">
            <a:spLocks noGrp="1"/>
          </p:cNvSpPr>
          <p:nvPr>
            <p:ph type="body" idx="1"/>
          </p:nvPr>
        </p:nvSpPr>
        <p:spPr>
          <a:xfrm>
            <a:off x="838200" y="1584960"/>
            <a:ext cx="10515600" cy="45920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numCol="2" anchor="t" anchorCtr="0">
            <a:noAutofit/>
          </a:bodyPr>
          <a:lstStyle/>
          <a:p>
            <a:pPr marL="228600" lvl="0" indent="-188595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Išplėstos akys</a:t>
            </a:r>
            <a:endParaRPr dirty="0"/>
          </a:p>
          <a:p>
            <a:pPr marL="228600" lvl="0" indent="-188595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Pakelti antakiai</a:t>
            </a:r>
            <a:endParaRPr dirty="0"/>
          </a:p>
          <a:p>
            <a:pPr marL="228600" lvl="0" indent="-188595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Sustingusi veido išraiška</a:t>
            </a:r>
            <a:endParaRPr dirty="0"/>
          </a:p>
          <a:p>
            <a:pPr marL="228600" lvl="0" indent="-188595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Įtemptas žandikaulis</a:t>
            </a:r>
            <a:endParaRPr dirty="0"/>
          </a:p>
          <a:p>
            <a:pPr marL="228600" lvl="0" indent="-188595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Lakstantis žvilgsnis</a:t>
            </a:r>
            <a:endParaRPr dirty="0"/>
          </a:p>
          <a:p>
            <a:pPr marL="228600" lvl="0" indent="-188595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Drebulys</a:t>
            </a:r>
            <a:endParaRPr dirty="0"/>
          </a:p>
          <a:p>
            <a:pPr marL="228600" lvl="0" indent="-188595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Greitas kvėpavimas</a:t>
            </a:r>
            <a:endParaRPr dirty="0"/>
          </a:p>
          <a:p>
            <a:pPr marL="228600" lvl="0" indent="-188595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Greitas širdies plakimas</a:t>
            </a:r>
            <a:endParaRPr dirty="0"/>
          </a:p>
          <a:p>
            <a:pPr marL="228600" lvl="0" indent="-188595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Prakaitavimas</a:t>
            </a:r>
            <a:endParaRPr dirty="0"/>
          </a:p>
          <a:p>
            <a:pPr marL="228600" lvl="0" indent="-188595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Krūpčiojimas</a:t>
            </a:r>
            <a:endParaRPr dirty="0"/>
          </a:p>
          <a:p>
            <a:pPr marL="228600" lvl="0" indent="-188595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Virpantis balsas</a:t>
            </a:r>
            <a:endParaRPr dirty="0"/>
          </a:p>
          <a:p>
            <a:pPr marL="228600" lvl="0" indent="-188595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Padidėjęs budrumas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6900200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0878040C7C36E4AAA98E082F1ABC0D0" ma:contentTypeVersion="14" ma:contentTypeDescription="Create a new document." ma:contentTypeScope="" ma:versionID="ddadaa5cf074fd450588ad23c7bdb7dc">
  <xsd:schema xmlns:xsd="http://www.w3.org/2001/XMLSchema" xmlns:xs="http://www.w3.org/2001/XMLSchema" xmlns:p="http://schemas.microsoft.com/office/2006/metadata/properties" xmlns:ns2="648cc1b7-76b3-4b8c-a2b4-790c2aaedb88" xmlns:ns3="4c6cd78a-3c25-4275-8b70-82efd19aeb85" targetNamespace="http://schemas.microsoft.com/office/2006/metadata/properties" ma:root="true" ma:fieldsID="fc8fca533e6cc32346dbb0ae9518f222" ns2:_="" ns3:_="">
    <xsd:import namespace="648cc1b7-76b3-4b8c-a2b4-790c2aaedb88"/>
    <xsd:import namespace="4c6cd78a-3c25-4275-8b70-82efd19aeb8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SearchProperties" minOccurs="0"/>
                <xsd:element ref="ns2:MediaServiceDateTaken" minOccurs="0"/>
                <xsd:element ref="ns2:MediaServiceObjectDetectorVersions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48cc1b7-76b3-4b8c-a2b4-790c2aaedb8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2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3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4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7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dee11391-bdff-4962-ac8c-5d8544a2ed37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2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c6cd78a-3c25-4275-8b70-82efd19aeb85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0" nillable="true" ma:displayName="Taxonomy Catch All Column" ma:hidden="true" ma:list="{15c15d30-6e35-4336-96da-e8b3c32f50c3}" ma:internalName="TaxCatchAll" ma:showField="CatchAllData" ma:web="4c6cd78a-3c25-4275-8b70-82efd19aeb8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648cc1b7-76b3-4b8c-a2b4-790c2aaedb88">
      <Terms xmlns="http://schemas.microsoft.com/office/infopath/2007/PartnerControls"/>
    </lcf76f155ced4ddcb4097134ff3c332f>
    <TaxCatchAll xmlns="4c6cd78a-3c25-4275-8b70-82efd19aeb85" xsi:nil="true"/>
  </documentManagement>
</p:properties>
</file>

<file path=customXml/itemProps1.xml><?xml version="1.0" encoding="utf-8"?>
<ds:datastoreItem xmlns:ds="http://schemas.openxmlformats.org/officeDocument/2006/customXml" ds:itemID="{713EB174-2F53-42DA-80CD-BBE8682EE7DD}"/>
</file>

<file path=customXml/itemProps2.xml><?xml version="1.0" encoding="utf-8"?>
<ds:datastoreItem xmlns:ds="http://schemas.openxmlformats.org/officeDocument/2006/customXml" ds:itemID="{48C7CDDA-BD7E-4D17-BDD6-CA804E6E14FC}"/>
</file>

<file path=customXml/itemProps3.xml><?xml version="1.0" encoding="utf-8"?>
<ds:datastoreItem xmlns:ds="http://schemas.openxmlformats.org/officeDocument/2006/customXml" ds:itemID="{C284E3C1-7C05-4E86-BF16-EB3A3F19202B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278</Words>
  <Application>Microsoft Office PowerPoint</Application>
  <PresentationFormat>Widescreen</PresentationFormat>
  <Paragraphs>106</Paragraphs>
  <Slides>18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2" baseType="lpstr">
      <vt:lpstr>Arial</vt:lpstr>
      <vt:lpstr>Calibri</vt:lpstr>
      <vt:lpstr>Söhne</vt:lpstr>
      <vt:lpstr>Office Theme</vt:lpstr>
      <vt:lpstr>EMOCIJOS. Pagalba sau ir kitam.</vt:lpstr>
      <vt:lpstr>EMOCIJOS</vt:lpstr>
      <vt:lpstr>Užduotis. EMOCIJŲ ATPAŽINIMAS</vt:lpstr>
      <vt:lpstr>Pyktis</vt:lpstr>
      <vt:lpstr>Pyktis</vt:lpstr>
      <vt:lpstr>Liūdesys</vt:lpstr>
      <vt:lpstr>Liūdesys</vt:lpstr>
      <vt:lpstr>Baimė</vt:lpstr>
      <vt:lpstr>Baimė</vt:lpstr>
      <vt:lpstr>Pasibjaurėjimas</vt:lpstr>
      <vt:lpstr>Pasibjaurėjimas</vt:lpstr>
      <vt:lpstr>Gėda</vt:lpstr>
      <vt:lpstr>Gėda</vt:lpstr>
      <vt:lpstr>Empatija</vt:lpstr>
      <vt:lpstr>Empatija</vt:lpstr>
      <vt:lpstr>Empatiško bendravimo pavyzdžiai</vt:lpstr>
      <vt:lpstr>Užduotis.  PADEDANTIS IR NEPADEDANTIS ELGESYS.</vt:lpstr>
      <vt:lpstr>Refleksija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EMOCIJOS kaip padėti sau ir kitam</dc:title>
  <dc:creator>Ieva Daniunaite</dc:creator>
  <cp:lastModifiedBy>Ieva Daniunaite</cp:lastModifiedBy>
  <cp:revision>1</cp:revision>
  <dcterms:created xsi:type="dcterms:W3CDTF">2023-06-18T20:57:48Z</dcterms:created>
  <dcterms:modified xsi:type="dcterms:W3CDTF">2023-12-10T21:10:51Z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0x01010000878040C7C36E4AAA98E082F1ABC0D0</vt:lpwstr>
  </property>
</Properties>
</file>